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73" r:id="rId3"/>
    <p:sldId id="291" r:id="rId4"/>
    <p:sldId id="276" r:id="rId5"/>
    <p:sldId id="277" r:id="rId6"/>
    <p:sldId id="278" r:id="rId7"/>
    <p:sldId id="292" r:id="rId8"/>
    <p:sldId id="283" r:id="rId9"/>
    <p:sldId id="282" r:id="rId10"/>
    <p:sldId id="279" r:id="rId11"/>
    <p:sldId id="280" r:id="rId12"/>
    <p:sldId id="281" r:id="rId13"/>
    <p:sldId id="284" r:id="rId14"/>
    <p:sldId id="285" r:id="rId15"/>
    <p:sldId id="286" r:id="rId16"/>
    <p:sldId id="287" r:id="rId17"/>
    <p:sldId id="288" r:id="rId18"/>
    <p:sldId id="289" r:id="rId19"/>
    <p:sldId id="290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DF"/>
    <a:srgbClr val="FFFBDA"/>
    <a:srgbClr val="FFF9D3"/>
    <a:srgbClr val="FFF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3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5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6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71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21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07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2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4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18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26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27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1494"/>
            <a:ext cx="8229600" cy="1143000"/>
          </a:xfrm>
        </p:spPr>
        <p:txBody>
          <a:bodyPr/>
          <a:lstStyle/>
          <a:p>
            <a:r>
              <a:rPr lang="en-US" dirty="0" smtClean="0"/>
              <a:t>Linear Transformations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716"/>
            <a:ext cx="9144000" cy="1689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380" y="2375892"/>
            <a:ext cx="4434853" cy="317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53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835"/>
            <a:ext cx="9144000" cy="2227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6246"/>
            <a:ext cx="9144000" cy="35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04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775" y="255163"/>
            <a:ext cx="5178893" cy="4151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7520"/>
            <a:ext cx="9144000" cy="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93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4" y="469654"/>
            <a:ext cx="9007446" cy="26279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9144000" cy="1347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54" y="4090411"/>
            <a:ext cx="9007446" cy="119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02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2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00"/>
            <a:ext cx="9144000" cy="43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74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771"/>
            <a:ext cx="9144000" cy="9159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29" y="2540291"/>
            <a:ext cx="8602905" cy="13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1135"/>
            <a:ext cx="9144000" cy="14249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0727"/>
            <a:ext cx="9144000" cy="243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0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0500"/>
            <a:ext cx="9144000" cy="9409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8362"/>
            <a:ext cx="9144000" cy="535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073790"/>
            <a:ext cx="9144000" cy="8420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819027"/>
            <a:ext cx="9144000" cy="480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143744"/>
            <a:ext cx="9144000" cy="117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74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189"/>
            <a:ext cx="9144000" cy="7765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956" y="1681764"/>
            <a:ext cx="66294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62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541"/>
            <a:ext cx="9144000" cy="1608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5120"/>
            <a:ext cx="9144000" cy="76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72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3035"/>
            <a:ext cx="9144000" cy="2283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7601"/>
            <a:ext cx="9144000" cy="292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7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228" y="842435"/>
            <a:ext cx="17321056" cy="456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06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30" y="556853"/>
            <a:ext cx="8816270" cy="9436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30" y="1733702"/>
            <a:ext cx="8816270" cy="112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2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38" y="583871"/>
            <a:ext cx="8343453" cy="12969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38" y="2360581"/>
            <a:ext cx="8666062" cy="1712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38" y="4542365"/>
            <a:ext cx="8343453" cy="5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4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56" y="978526"/>
            <a:ext cx="7622861" cy="36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68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9144000" cy="478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8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0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07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26029</TotalTime>
  <Words>2</Words>
  <Application>Microsoft Macintosh PowerPoint</Application>
  <PresentationFormat>On-screen Show (4:3)</PresentationFormat>
  <Paragraphs>1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Linear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Curricular Thoughts</dc:title>
  <dc:creator>Mark Edward Crovella</dc:creator>
  <cp:lastModifiedBy>Mark Crovella</cp:lastModifiedBy>
  <cp:revision>87</cp:revision>
  <dcterms:created xsi:type="dcterms:W3CDTF">2013-02-26T02:10:17Z</dcterms:created>
  <dcterms:modified xsi:type="dcterms:W3CDTF">2015-09-20T12:50:37Z</dcterms:modified>
</cp:coreProperties>
</file>